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8" y="-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EF5F-1C8F-44E9-BEC1-60B32840A59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EEE5-8E83-4AEF-B524-AEB7C9D36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100354" name="Picture 2" descr="C:\Documents and Settings\74693\Desktop\Classie\CH40\JPG\f40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85800"/>
            <a:ext cx="3429000" cy="16922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46244" y="3244334"/>
            <a:ext cx="2878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40.1 Steel Frame After a Fire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46</cp:revision>
  <dcterms:created xsi:type="dcterms:W3CDTF">2015-09-22T05:28:20Z</dcterms:created>
  <dcterms:modified xsi:type="dcterms:W3CDTF">2015-09-22T09:05:25Z</dcterms:modified>
</cp:coreProperties>
</file>